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290" r:id="rId4"/>
    <p:sldId id="284" r:id="rId5"/>
    <p:sldId id="285" r:id="rId6"/>
    <p:sldId id="286" r:id="rId7"/>
    <p:sldId id="287" r:id="rId8"/>
    <p:sldId id="289" r:id="rId9"/>
    <p:sldId id="291" r:id="rId10"/>
    <p:sldId id="292" r:id="rId11"/>
    <p:sldId id="293" r:id="rId12"/>
    <p:sldId id="294" r:id="rId13"/>
    <p:sldId id="295" r:id="rId14"/>
    <p:sldId id="296" r:id="rId15"/>
    <p:sldId id="266" r:id="rId16"/>
    <p:sldId id="28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1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90B08-269F-4093-8868-52804FEDF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214083-7264-4A21-A9B7-9F8567B2C6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DE872-771D-4B1A-A3E7-4377D08A6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63D821-487B-40D5-9F9F-929179D85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2DB8A-9C0E-4A6D-AA4C-99D5B3526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691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422B6-7547-43E2-ADBE-DF5C67C6F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1BB9C8-04E0-44E5-A59E-B2651CD26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D1988-2EA2-4A3F-ACA3-11882CBCE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BDA66-2E98-4EF7-815D-45B6AC77B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70992-2516-4B60-AF5D-EBA038C70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141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D1A6A2-04DD-4C54-B655-88DE9B5FBE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89415F-A269-4583-92D7-BD9EF86A2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E8FA8-F25A-46F4-93A9-0D2C77C6F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96293-0EF6-4ADF-8291-CCB731240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C402F-69A2-46E4-A622-8B1649E2A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269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056AC-CED0-4DAA-A74E-770319316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A2139-48DD-48FD-A5E2-73943288F9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8F559-6810-4E13-B692-0C09F82F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47F7E4-36DC-427F-B5DB-A0F652AEF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87515-4F24-4329-B9E2-144F24372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77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F51F0-BB5B-4E19-8DCA-96AAAA05D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6DE52F-7040-447F-96A6-35BA14D53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C339A-F95C-4539-9EDC-246D1EFCD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7228C-1CE1-4F92-8A73-BAECD6D22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C21CE-D94F-4088-B6DB-D005FF399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5416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42C92-C26B-4B12-ACC7-2A4A7272E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37517-2BE3-410C-8766-65708A364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9C743B-7D03-4A4A-9667-110A964BE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2BD6A1-CF24-41F0-8543-572A1AF61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C84E2D-D1E9-4030-918B-2E8B0976A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EEB6A-2AC0-4F90-B83A-73DB5B825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12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F2381-B113-42BB-84D6-F63C66877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842392-37F1-4508-8E9E-4EF81C56F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58A97E-6966-4451-8ACE-DC7CDD3762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2FCB6B-3753-4E7D-95D0-BFB1E4C679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DFE575-0747-4297-A5A0-FFD49BF40C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939661-286E-4188-B237-EAF2543DA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28658E-5E59-43A4-89B9-11114A4C1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BDC74B-381C-4918-A5C4-9E5A171BC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129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38678-04FF-46D1-B272-47B738BF3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9ED063-3D7A-475C-B371-03A5FB1D5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03D24B-C2C8-4284-956C-E44F3EA99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A9AF9-F006-43EA-B87B-1D4E83E4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7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601D3B-A165-4877-B3D0-DC01DA91B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6404F9-BF19-48A3-8AEC-29FFF0241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F629CB-F2E5-4027-BC09-E9698E12A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559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43FA-F164-4ED0-9306-2F64A59BF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34429-5BA0-4036-9392-B8459CB60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C2FE81-5C88-40D6-BE91-4CBF6B772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60AF12-C369-4B98-BD32-A914E0637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409C7-5DC6-43FA-A729-D74D7EABA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34BB8D-C62C-4181-AF80-3337FB973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782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BEFCC-A12E-4042-BC96-0E6785951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35CA8C-BB5B-4056-B625-F90F6E9F60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1960F-AE47-4A37-A72C-27F012EFB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3E96F7-60C3-43DF-B515-0D0D8D4C1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E01B80-465D-4847-BD46-04313B938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1E8538-CA11-49C8-8F57-DF501EF94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14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2E7B5C-2D48-4DF4-B8E3-A48D2C80F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1DB07-4F4B-4F0C-A8DE-9FD6073D1E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2E441-33F4-47F9-9952-787149146E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C0689-6A24-4208-BF9F-1A69A3BAD549}" type="datetimeFigureOut">
              <a:rPr lang="en-US" smtClean="0"/>
              <a:t>4/7/19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EFBC5-0CDF-40FF-9758-24547B545E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4325B-112A-4748-81A1-11C5345EB6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63EB00-E325-4577-9FBF-7CB2A89F01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16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-1" y="8370"/>
            <a:ext cx="12192000" cy="6858000"/>
          </a:xfrm>
          <a:prstGeom prst="rect">
            <a:avLst/>
          </a:prstGeom>
          <a:solidFill>
            <a:srgbClr val="002060">
              <a:alpha val="4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710858-8586-42DD-924B-8D93A8796E5B}"/>
              </a:ext>
            </a:extLst>
          </p:cNvPr>
          <p:cNvSpPr txBox="1"/>
          <p:nvPr/>
        </p:nvSpPr>
        <p:spPr>
          <a:xfrm>
            <a:off x="4312691" y="1776241"/>
            <a:ext cx="7983941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</a:rPr>
              <a:t>Vipra </a:t>
            </a:r>
          </a:p>
          <a:p>
            <a:pPr algn="ctr"/>
            <a:r>
              <a:rPr lang="en-US" sz="4800" b="1" dirty="0">
                <a:ln w="0"/>
                <a:solidFill>
                  <a:schemeClr val="bg1"/>
                </a:solidFill>
                <a:effectLst>
                  <a:reflection blurRad="6350" stA="53000" endA="300" endPos="35500" dir="5400000" sy="-90000" algn="bl" rotWithShape="0"/>
                </a:effectLst>
              </a:rPr>
              <a:t>Parking Management System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8304662" y="4756958"/>
            <a:ext cx="435506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 Team Members: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Dharani Muli – Team Lead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Neha </a:t>
            </a:r>
            <a:r>
              <a:rPr lang="en-US" sz="2000" dirty="0" err="1">
                <a:solidFill>
                  <a:schemeClr val="bg1"/>
                </a:solidFill>
              </a:rPr>
              <a:t>Navgale</a:t>
            </a:r>
            <a:endParaRPr lang="en-US" sz="20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000" dirty="0" err="1">
                <a:solidFill>
                  <a:schemeClr val="bg1"/>
                </a:solidFill>
              </a:rPr>
              <a:t>Naveena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Madepally</a:t>
            </a:r>
            <a:endParaRPr lang="en-US" sz="2000" dirty="0">
              <a:solidFill>
                <a:schemeClr val="bg1"/>
              </a:solidFill>
            </a:endParaRP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Chakra Pavan Kumar Kota</a:t>
            </a:r>
          </a:p>
          <a:p>
            <a:pPr marL="457200" indent="-457200">
              <a:buAutoNum type="arabicPeriod"/>
            </a:pP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629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Manage locations of Parking Lot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65847EE-5E69-D34A-95E2-10782DE0F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4873"/>
            <a:ext cx="12192000" cy="597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446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Manage locations of Parking Lot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65847EE-5E69-D34A-95E2-10782DE0F4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4873"/>
            <a:ext cx="12192000" cy="5971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463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Add patrolling user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A1B07F6D-3D77-1446-B2C1-0C6F3FA2B6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4873"/>
            <a:ext cx="12192000" cy="610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41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Mobile App (Validate Number Plate)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9C2909F-D7EF-7C40-A63F-6934D8DC87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1011934"/>
            <a:ext cx="3857625" cy="584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18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-1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Mobile App (Unauthorized Number Plate)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57EEFDA2-A7A0-734C-87E4-A0417B7E9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894872"/>
            <a:ext cx="4876800" cy="596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61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D9093E-8F29-4B8F-88C1-A1B1CCEB0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774ECE-EF7E-4C67-9D4A-94EA399FCF42}"/>
              </a:ext>
            </a:extLst>
          </p:cNvPr>
          <p:cNvSpPr txBox="1"/>
          <p:nvPr/>
        </p:nvSpPr>
        <p:spPr>
          <a:xfrm>
            <a:off x="636254" y="458743"/>
            <a:ext cx="10270286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400" b="1" dirty="0">
                <a:solidFill>
                  <a:schemeClr val="bg1"/>
                </a:solidFill>
              </a:rPr>
              <a:t>Tools, Languages, Platforms: </a:t>
            </a:r>
          </a:p>
          <a:p>
            <a:pPr marL="457200" lvl="0" indent="-457200">
              <a:buFont typeface="+mj-lt"/>
              <a:buAutoNum type="arabicPeriod"/>
            </a:pPr>
            <a:endParaRPr lang="en-US" sz="4000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Ionic 4</a:t>
            </a:r>
            <a:endParaRPr lang="en-IN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Mongo DB</a:t>
            </a:r>
            <a:endParaRPr lang="en-IN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Html5, CSS3, SCSS</a:t>
            </a:r>
            <a:endParaRPr lang="en-IN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Angular 7</a:t>
            </a:r>
            <a:endParaRPr lang="en-IN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Node.js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Express.js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Android SDK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AWS</a:t>
            </a:r>
          </a:p>
          <a:p>
            <a:pPr marL="342900" lvl="0" indent="-342900">
              <a:buFont typeface="+mj-lt"/>
              <a:buAutoNum type="arabicPeriod"/>
            </a:pPr>
            <a:endParaRPr lang="en-US" sz="2400" b="1" dirty="0">
              <a:solidFill>
                <a:schemeClr val="bg1"/>
              </a:solidFill>
            </a:endParaRPr>
          </a:p>
          <a:p>
            <a:pPr marL="342900" lvl="0" indent="-342900">
              <a:buFont typeface="+mj-lt"/>
              <a:buAutoNum type="arabicPeriod"/>
            </a:pP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455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ED9093E-8F29-4B8F-88C1-A1B1CCEB0C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2060">
              <a:alpha val="84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11948E-AA6F-44C4-B285-537373D16D3F}"/>
              </a:ext>
            </a:extLst>
          </p:cNvPr>
          <p:cNvSpPr txBox="1"/>
          <p:nvPr/>
        </p:nvSpPr>
        <p:spPr>
          <a:xfrm>
            <a:off x="4333611" y="1656065"/>
            <a:ext cx="38827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Thank you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180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-1" y="-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1109124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 Highlights and Value addition:</a:t>
            </a:r>
            <a:endParaRPr lang="en-US" sz="4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CF6ADB-B425-E046-B353-7319B1A7268E}"/>
              </a:ext>
            </a:extLst>
          </p:cNvPr>
          <p:cNvSpPr txBox="1"/>
          <p:nvPr/>
        </p:nvSpPr>
        <p:spPr>
          <a:xfrm>
            <a:off x="765717" y="1392197"/>
            <a:ext cx="1046906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Provides electronic monitoring and management of parking facilities.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Web application to electronically creates parking lots and allot permits to customers in parking lot.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It interfaces with patrolling information to track violation of parking allotment and track unauthorized parking using mobile app.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Mobile app to scan constantly and read License Number plates using computer vision.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Validate license number plates with authorized customers details.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000" b="1" dirty="0">
              <a:solidFill>
                <a:schemeClr val="bg1"/>
              </a:solidFill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000" b="1" dirty="0">
                <a:solidFill>
                  <a:schemeClr val="bg1"/>
                </a:solidFill>
              </a:rPr>
              <a:t>Track violation if any.</a:t>
            </a:r>
          </a:p>
          <a:p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465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687298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 Brief about our application:</a:t>
            </a:r>
            <a:endParaRPr lang="en-US" sz="4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AB7CC9-B6A5-4538-B149-6145F3A21907}"/>
              </a:ext>
            </a:extLst>
          </p:cNvPr>
          <p:cNvSpPr txBox="1"/>
          <p:nvPr/>
        </p:nvSpPr>
        <p:spPr>
          <a:xfrm>
            <a:off x="742271" y="1160251"/>
            <a:ext cx="1046906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u="sng" dirty="0">
                <a:solidFill>
                  <a:schemeClr val="bg1">
                    <a:lumMod val="95000"/>
                  </a:schemeClr>
                </a:solidFill>
              </a:rPr>
              <a:t>Web Application:</a:t>
            </a:r>
          </a:p>
          <a:p>
            <a:pPr lvl="0"/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Below type of users can login to their respective tasks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Parking App owner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Parking Organizations Admin </a:t>
            </a:r>
          </a:p>
          <a:p>
            <a:pPr marL="457200" lvl="0" indent="-457200"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Manage Parking Organizations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Add new “Line of Business” (Parking Organization)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Create an account for Organization Admin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lists of Line Of Business</a:t>
            </a:r>
          </a:p>
          <a:p>
            <a:pPr marL="457200" lvl="0" indent="-457200"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 Manage Locations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Add parking locations by searching for the location and spotting the location on google map for their respective organization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Add slots and  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  <a:highlight>
                  <a:srgbClr val="FF0000"/>
                </a:highlight>
              </a:rPr>
              <a:t>parking violation charges </a:t>
            </a: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to each parking location.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lists of parking location at your organization and number of slots occupied and available</a:t>
            </a:r>
          </a:p>
          <a:p>
            <a:pPr lvl="0"/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6091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116305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 Brief about our application: (</a:t>
            </a:r>
            <a:r>
              <a:rPr lang="en-IN" sz="4400" b="1" dirty="0">
                <a:solidFill>
                  <a:schemeClr val="bg1"/>
                </a:solidFill>
              </a:rPr>
              <a:t>Continuation…..)</a:t>
            </a:r>
            <a:endParaRPr lang="en-US" sz="4400" b="1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AB7CC9-B6A5-4538-B149-6145F3A21907}"/>
              </a:ext>
            </a:extLst>
          </p:cNvPr>
          <p:cNvSpPr txBox="1"/>
          <p:nvPr/>
        </p:nvSpPr>
        <p:spPr>
          <a:xfrm>
            <a:off x="742271" y="1160251"/>
            <a:ext cx="1013776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u="sng" dirty="0">
                <a:solidFill>
                  <a:schemeClr val="bg1">
                    <a:lumMod val="95000"/>
                  </a:schemeClr>
                </a:solidFill>
              </a:rPr>
              <a:t>Web Application:</a:t>
            </a:r>
          </a:p>
          <a:p>
            <a:pPr lvl="0"/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 startAt="4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Manage Patrol Users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Create an account for Patrol Users who can patrol the parking areas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list Patrol users of your respective organization</a:t>
            </a:r>
          </a:p>
          <a:p>
            <a:pPr marL="457200" lvl="0" indent="-457200">
              <a:buAutoNum type="arabicPeriod" startAt="4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Manage Customers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Create permits for the Customer by adding information of users, vehicles and locations allotted for the parking along with the cost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the list of permits</a:t>
            </a:r>
          </a:p>
          <a:p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6.    Manage Tickets</a:t>
            </a:r>
          </a:p>
          <a:p>
            <a:pPr marL="457200" indent="-457200">
              <a:buAutoNum type="arabicPeriod" startAt="7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Dashboard for Admin to view below information of daily, weekly, monthly and yearly for Organization Admin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Number of Permits created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Number of slots available</a:t>
            </a:r>
          </a:p>
          <a:p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777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116305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 Brief about our application: (</a:t>
            </a:r>
            <a:r>
              <a:rPr lang="en-IN" sz="4400" b="1" dirty="0">
                <a:solidFill>
                  <a:schemeClr val="bg1"/>
                </a:solidFill>
              </a:rPr>
              <a:t>Continuation…..)</a:t>
            </a:r>
            <a:endParaRPr lang="en-US" sz="4400" b="1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AB7CC9-B6A5-4538-B149-6145F3A21907}"/>
              </a:ext>
            </a:extLst>
          </p:cNvPr>
          <p:cNvSpPr txBox="1"/>
          <p:nvPr/>
        </p:nvSpPr>
        <p:spPr>
          <a:xfrm>
            <a:off x="742271" y="1160251"/>
            <a:ext cx="1013776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u="sng" dirty="0">
                <a:solidFill>
                  <a:schemeClr val="bg1">
                    <a:lumMod val="95000"/>
                  </a:schemeClr>
                </a:solidFill>
              </a:rPr>
              <a:t>Mobile Application:</a:t>
            </a:r>
          </a:p>
          <a:p>
            <a:pPr lvl="0"/>
            <a:endParaRPr lang="en-US" sz="28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Patrol user can login for  parking patrolling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Create an account for Patrol User who can patrol the parking areas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View list Patrol users of your respective organization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Start patrolling by continuous scanning of car number plates.</a:t>
            </a:r>
          </a:p>
          <a:p>
            <a:pPr marL="457200" lvl="0" indent="-457200">
              <a:buFont typeface="+mj-lt"/>
              <a:buAutoNum type="arabicPeriod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App will identify the License Plate number and will check if vehicle has active permit or not.</a:t>
            </a:r>
          </a:p>
          <a:p>
            <a:pPr marL="457200" lvl="0" indent="-457200">
              <a:buFont typeface="+mj-lt"/>
              <a:buAutoNum type="arabicPeriod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en-US" sz="2000" b="1" dirty="0">
                <a:solidFill>
                  <a:schemeClr val="bg1">
                    <a:lumMod val="95000"/>
                  </a:schemeClr>
                </a:solidFill>
              </a:rPr>
              <a:t>Record the details for any violation.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84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561492" y="239960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Login Page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picture containing road, indoor, sitting, object&#10;&#10;Description automatically generated">
            <a:extLst>
              <a:ext uri="{FF2B5EF4-FFF2-40B4-BE49-F238E27FC236}">
                <a16:creationId xmlns:a16="http://schemas.microsoft.com/office/drawing/2014/main" id="{DB357E8A-AA68-FB48-BE7C-974CC584B5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306903"/>
            <a:ext cx="12192000" cy="5519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28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74631" y="124165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Admin Dashboard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667C89-A4FC-B040-8B68-49F58DED2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9400"/>
            <a:ext cx="12192000" cy="584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00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Add customer and give permit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0535BB4D-7A74-B740-841E-3B485DAEB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009401"/>
            <a:ext cx="12189571" cy="584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87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2AC236-629C-4C81-A842-055A1EB72113}"/>
              </a:ext>
            </a:extLst>
          </p:cNvPr>
          <p:cNvSpPr txBox="1"/>
          <p:nvPr/>
        </p:nvSpPr>
        <p:spPr>
          <a:xfrm>
            <a:off x="3220277" y="1549785"/>
            <a:ext cx="7010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Smart Attend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4BCCBC-8AB2-4816-BCBB-353D33AB47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370"/>
            <a:ext cx="12192001" cy="68496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03E814B-C44D-40ED-BDFF-71131C0471CA}"/>
              </a:ext>
            </a:extLst>
          </p:cNvPr>
          <p:cNvSpPr/>
          <p:nvPr/>
        </p:nvSpPr>
        <p:spPr>
          <a:xfrm>
            <a:off x="0" y="8370"/>
            <a:ext cx="12192000" cy="6858000"/>
          </a:xfrm>
          <a:prstGeom prst="rect">
            <a:avLst/>
          </a:prstGeom>
          <a:solidFill>
            <a:srgbClr val="002060">
              <a:alpha val="7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12F116-359A-4E72-84EE-30E039F2364B}"/>
              </a:ext>
            </a:extLst>
          </p:cNvPr>
          <p:cNvSpPr txBox="1"/>
          <p:nvPr/>
        </p:nvSpPr>
        <p:spPr>
          <a:xfrm>
            <a:off x="127738" y="125432"/>
            <a:ext cx="116305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Add location of Parking Lot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EE129C-D077-7146-B6A1-91CBF4F2C0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894872"/>
            <a:ext cx="12192000" cy="595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757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463</Words>
  <Application>Microsoft Macintosh PowerPoint</Application>
  <PresentationFormat>Widescreen</PresentationFormat>
  <Paragraphs>92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Kota, Chakra pavan kumar (UMKC-Student)</dc:creator>
  <cp:lastModifiedBy>Navgale, Neha (UMKC-Student)</cp:lastModifiedBy>
  <cp:revision>73</cp:revision>
  <dcterms:created xsi:type="dcterms:W3CDTF">2019-02-26T14:31:10Z</dcterms:created>
  <dcterms:modified xsi:type="dcterms:W3CDTF">2019-04-08T04:53:59Z</dcterms:modified>
</cp:coreProperties>
</file>

<file path=docProps/thumbnail.jpeg>
</file>